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5" r:id="rId3"/>
    <p:sldId id="269" r:id="rId4"/>
    <p:sldId id="273" r:id="rId5"/>
    <p:sldId id="279" r:id="rId6"/>
    <p:sldId id="274" r:id="rId7"/>
    <p:sldId id="281" r:id="rId8"/>
    <p:sldId id="280" r:id="rId9"/>
    <p:sldId id="270" r:id="rId10"/>
    <p:sldId id="288" r:id="rId11"/>
    <p:sldId id="271" r:id="rId12"/>
    <p:sldId id="282" r:id="rId13"/>
    <p:sldId id="272" r:id="rId14"/>
    <p:sldId id="283" r:id="rId15"/>
    <p:sldId id="275" r:id="rId16"/>
    <p:sldId id="284" r:id="rId17"/>
    <p:sldId id="276" r:id="rId18"/>
    <p:sldId id="277" r:id="rId19"/>
  </p:sldIdLst>
  <p:sldSz cx="12192000" cy="6858000"/>
  <p:notesSz cx="6797675" cy="9926638"/>
  <p:custDataLst>
    <p:tags r:id="rId21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52AC0-5022-4133-80F4-36D959B89133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B1723-17E9-4EC9-A704-B7AFD131738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11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2E14E-D862-4BA8-99B5-E7019D330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E199AE-64E5-4062-B0FE-3E0F6AD25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410A9-1A44-42F0-A18E-FA211F63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CC837A-BC61-47EB-B88B-4D3EBA8A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AF5B0-6839-47E7-960F-16F67D90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108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BF5C2D-8309-4E1C-BBA5-A0215D69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C0B736-4A65-4834-A951-89C4C479B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F1470D-D96C-4842-A6B8-0773CB17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9434C6-32E4-4162-AF7D-A3BC60A4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1180AD-A934-4F67-BF00-E66AA2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74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753ACA-0436-4136-9162-1E4EAD964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CB573F-EB62-49CA-B4D3-2AAA12B29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6642A-13CC-4AC9-B4F1-01A9F88E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370961-FDFA-4481-925D-05253EEA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274983-2475-4A85-99EC-F06021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14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9CB3D-ACD8-4DB1-8E35-D7E5DE67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C5C23-FEDF-4316-B1C8-9A72C66C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98A841-7897-42CA-9080-851F3A6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DF0B9-F9CB-4380-BC59-5E89D87B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87194C-8241-48D6-9CE3-EE275249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448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D107C-FE7B-4A10-8DEE-2C121483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E3C7C6-96E0-4E3E-AC21-DA421A4EB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CCB56C-5FE7-4DF8-9BA7-D5ABC8CB6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5E3744-BDD8-46B6-9917-0776CE2F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1F939-0020-489B-AF54-8FBF838F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3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A38CB-042C-4E2A-8CB9-029BC2F88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0FEE6-8916-4E13-91B3-7F776C541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6676FD-501F-4C45-A87A-EA8732399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7D2AC1-E93D-4D3A-8D2D-4768C653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1BBC56-69B4-4057-A4CB-FA3BB170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8BB581-ED7F-4ECB-90A4-C084F0FC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67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069E0-8DE4-402D-971C-31C2E738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281C5-5B0B-43DB-A21D-09E4C7B10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22A2D9-CB41-428B-B919-9AEAB6A8A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7F966E-2CEF-4E03-9FD5-1D244536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F70184-0758-4A6C-AECC-F733BE52D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50867E-8CE6-4188-B9C8-DCAF8378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83081A-E987-4278-8D12-B095D560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98284F-C634-4E9B-9FE8-AD9D7099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041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C3BE1-D4D4-4408-9326-9A7D13B4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F3B1B8-A306-497E-968F-5B29B624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ECEF05-0FEA-40A7-AB10-F19C9B42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B47DF2-8468-4E93-8CA3-797A7D6E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036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4E292E-C0DB-48A0-80A4-2CB8E248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02EC5C-A33D-4E32-8460-76A3270C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C06726-139A-4707-BF93-F7E9FA84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443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D5F35-3BDD-47C5-800F-43BAF79A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B2709-7BE4-482A-8563-C00B1C66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1A471A-B037-4A80-BD9C-8E6C1FB4A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E7AD1C-6392-46A2-B1D3-74A6663D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F5D8C6-0001-4918-B18E-4107523B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920A-1103-47BF-87E7-F68D8B81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123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548B1B-48DD-4106-ABE1-3E71E040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094DCC-6F5C-40A1-AD95-031E0C3BC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DDE36-4498-486B-9582-F9648A61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EEC3B7-0E12-4B10-8C28-29646DA6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559579-6929-4015-BA81-F1240331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583AA2-2D99-4194-8098-0E026F75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26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783DCE-F493-4255-BC19-530AE84B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F5AB6-711D-486A-9911-60ED7CFFF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43133B-061A-4BCA-A6F4-0B8841571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1DD0-E2E7-486B-9FED-943878658419}" type="datetimeFigureOut">
              <a:rPr lang="fr-CH" smtClean="0"/>
              <a:t>16.08.2023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C73E3-1827-4B3B-A3A3-904B9ACDD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BAEDE-C6F8-42D7-BED4-0B709FF6D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441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laxoon.com/" TargetMode="Externa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CFFE E-learning  1</a:t>
            </a:r>
            <a:r>
              <a:rPr lang="fr-CH" sz="11500" b="1" baseline="30000" dirty="0"/>
              <a:t>er</a:t>
            </a:r>
            <a:r>
              <a:rPr lang="fr-CH" sz="11500" b="1" dirty="0"/>
              <a:t> coaching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fr-CH"/>
              <a:t>www.cffe.cep.swiss</a:t>
            </a: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707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B907A-3F35-B271-181B-8755F6FE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Représentations de mon rôle en tant que formateur-</a:t>
            </a:r>
            <a:r>
              <a:rPr lang="fr-CH" dirty="0" err="1"/>
              <a:t>trice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AFB0A-C114-4DCC-4128-5FE77A0CB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4351338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endParaRPr lang="fr-CH" dirty="0"/>
          </a:p>
          <a:p>
            <a:pPr marL="0" lvl="1" indent="0">
              <a:buNone/>
            </a:pPr>
            <a:r>
              <a:rPr lang="fr-CH" dirty="0"/>
              <a:t>2</a:t>
            </a:r>
            <a:r>
              <a:rPr lang="fr-CH" sz="2800" dirty="0"/>
              <a:t>. Sur la base des réflexions faites et celles-ci-dessous, complétez le Klaxoon de la manière suivante : </a:t>
            </a:r>
          </a:p>
          <a:p>
            <a:pPr marL="0" lvl="1" indent="0">
              <a:buNone/>
            </a:pPr>
            <a:endParaRPr lang="fr-CH" sz="2800" dirty="0"/>
          </a:p>
          <a:p>
            <a:pPr marL="457200" lvl="1" indent="0">
              <a:buNone/>
            </a:pPr>
            <a:r>
              <a:rPr lang="fr-CH" dirty="0"/>
              <a:t>Chaque groupe répond collectivement aux 4 éléments avec la répartition suivante : </a:t>
            </a:r>
          </a:p>
          <a:p>
            <a:pPr marL="712788" lvl="1" indent="-255588">
              <a:buFontTx/>
              <a:buChar char="-"/>
            </a:pPr>
            <a:r>
              <a:rPr lang="fr-CH" dirty="0"/>
              <a:t>Groupe 1 : formateur-</a:t>
            </a:r>
            <a:r>
              <a:rPr lang="fr-CH" dirty="0" err="1"/>
              <a:t>trice</a:t>
            </a:r>
            <a:endParaRPr lang="fr-CH" dirty="0"/>
          </a:p>
          <a:p>
            <a:pPr marL="712788" lvl="1" indent="-255588">
              <a:buFontTx/>
              <a:buChar char="-"/>
            </a:pPr>
            <a:r>
              <a:rPr lang="fr-CH" dirty="0"/>
              <a:t>Groupe 2 : </a:t>
            </a:r>
            <a:r>
              <a:rPr lang="fr-CH" dirty="0" err="1"/>
              <a:t>apprenti-e</a:t>
            </a:r>
            <a:r>
              <a:rPr lang="fr-CH" dirty="0"/>
              <a:t> </a:t>
            </a:r>
          </a:p>
          <a:p>
            <a:pPr marL="712788" lvl="1" indent="-255588">
              <a:buFontTx/>
              <a:buChar char="-"/>
            </a:pPr>
            <a:r>
              <a:rPr lang="fr-CH" dirty="0"/>
              <a:t>Groupe 3 : entreprise </a:t>
            </a:r>
          </a:p>
          <a:p>
            <a:pPr marL="712788" lvl="1" indent="-255588">
              <a:buFontTx/>
              <a:buChar char="-"/>
            </a:pPr>
            <a:r>
              <a:rPr lang="fr-CH" dirty="0"/>
              <a:t>Groupe 4 : entourage </a:t>
            </a:r>
          </a:p>
          <a:p>
            <a:pPr lvl="1">
              <a:buFontTx/>
              <a:buChar char="-"/>
            </a:pPr>
            <a:endParaRPr lang="fr-CH" dirty="0"/>
          </a:p>
          <a:p>
            <a:pPr lvl="1"/>
            <a:r>
              <a:rPr lang="fr-CH" dirty="0"/>
              <a:t>Que pouvez-vous en déduire de manière générale ? </a:t>
            </a:r>
          </a:p>
          <a:p>
            <a:pPr lvl="1"/>
            <a:r>
              <a:rPr lang="fr-CH" dirty="0"/>
              <a:t>Et pour vous de manière individuelle ? </a:t>
            </a:r>
          </a:p>
          <a:p>
            <a:pPr lvl="1"/>
            <a:r>
              <a:rPr lang="fr-CH" dirty="0"/>
              <a:t>De quoi avez-vous besoin ? </a:t>
            </a:r>
          </a:p>
          <a:p>
            <a:pPr lvl="1"/>
            <a:endParaRPr lang="fr-CH" dirty="0"/>
          </a:p>
          <a:p>
            <a:pPr lvl="1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380B43A-4AD2-9498-B59B-B793BB3243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DC0CDA7-F1A2-D131-81B8-E7698D2AF8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439886"/>
            <a:ext cx="5257800" cy="11521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22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9B2D55-22C5-7A9B-3A25-02A7323B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Mon rôle et mes responsabilités en tant que formateur-</a:t>
            </a:r>
            <a:r>
              <a:rPr lang="fr-CH" dirty="0" err="1"/>
              <a:t>trice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382B7-8C42-C9EA-A6A9-EB7D410AA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1825625"/>
            <a:ext cx="1127315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3. Vous avez découvert les différents acteurs-</a:t>
            </a:r>
            <a:r>
              <a:rPr lang="fr-CH" dirty="0" err="1"/>
              <a:t>trices</a:t>
            </a:r>
            <a:r>
              <a:rPr lang="fr-CH" dirty="0"/>
              <a:t> de l’apprentissage. </a:t>
            </a:r>
          </a:p>
          <a:p>
            <a:endParaRPr lang="fr-CH" dirty="0"/>
          </a:p>
          <a:p>
            <a:pPr marL="265113" indent="-265113"/>
            <a:r>
              <a:rPr lang="fr-CH" dirty="0"/>
              <a:t>Prenez la fiche «</a:t>
            </a:r>
            <a:r>
              <a:rPr lang="fr-CH" i="1" dirty="0"/>
              <a:t>Rôles et responsabilités des actrices et acteurs de l’apprentissage pour </a:t>
            </a:r>
            <a:r>
              <a:rPr lang="fr-CH" i="1" dirty="0" err="1"/>
              <a:t>apprenti.e</a:t>
            </a:r>
            <a:r>
              <a:rPr lang="fr-CH" i="1" dirty="0"/>
              <a:t> ou stagiaire</a:t>
            </a:r>
            <a:r>
              <a:rPr lang="fr-CH" dirty="0"/>
              <a:t>» que vous avez complétée ? </a:t>
            </a:r>
          </a:p>
          <a:p>
            <a:pPr marL="712788" lvl="1" indent="-255588"/>
            <a:r>
              <a:rPr lang="fr-CH" dirty="0"/>
              <a:t>A quoi va vous servir ce document ? </a:t>
            </a:r>
          </a:p>
          <a:p>
            <a:pPr marL="712788" lvl="1" indent="-255588"/>
            <a:r>
              <a:rPr lang="fr-CH" dirty="0"/>
              <a:t>Comment pouvez-vous l’utiliser ?</a:t>
            </a:r>
          </a:p>
          <a:p>
            <a:pPr lvl="1"/>
            <a:endParaRPr lang="fr-CH" dirty="0"/>
          </a:p>
          <a:p>
            <a:pPr marL="265113" indent="-265113"/>
            <a:r>
              <a:rPr lang="fr-CH" dirty="0"/>
              <a:t>Par groupe de 2 ou 3, discutez la situation que vous avez préparée.</a:t>
            </a:r>
          </a:p>
          <a:p>
            <a:pPr marL="722313" lvl="1" indent="-265113"/>
            <a:r>
              <a:rPr lang="fr-CH" dirty="0"/>
              <a:t>A l’aide de votre fiche, expliquez comment la situation a été gérée et si d’autres acteurs-</a:t>
            </a:r>
            <a:r>
              <a:rPr lang="fr-CH" dirty="0" err="1"/>
              <a:t>trices</a:t>
            </a:r>
            <a:r>
              <a:rPr lang="fr-CH" dirty="0"/>
              <a:t> auraient pu/dû intervenir. </a:t>
            </a:r>
          </a:p>
          <a:p>
            <a:pPr marL="722313" lvl="1" indent="-265113"/>
            <a:r>
              <a:rPr lang="fr-CH" dirty="0"/>
              <a:t>Les autres personnes font un feedback sur la solution trouvée et amènent un regard critique et constructif, en proposant d’autre(s) solution(s) plausible(s). 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04CA1B3-05FA-A674-A58C-47F8232A8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5758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Le recrutement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6634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522F9-7A4C-A41C-C640-12447AD84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bonnes pratiques du recrutement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16EE89-41B5-2346-8608-860049DEC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H" dirty="0"/>
              <a:t>Recrutez la «bonne» personne. Est-ce facile ? </a:t>
            </a:r>
          </a:p>
          <a:p>
            <a:endParaRPr lang="fr-CH" dirty="0"/>
          </a:p>
          <a:p>
            <a:pPr marL="712788" lvl="1" indent="-255588"/>
            <a:r>
              <a:rPr lang="fr-CH" dirty="0"/>
              <a:t>Par groupe, indiquez les 4 ou 5 étapes indispensables pour un recrutement efficace. </a:t>
            </a:r>
          </a:p>
          <a:p>
            <a:pPr marL="712788" lvl="1" indent="-255588"/>
            <a:r>
              <a:rPr lang="fr-CH" dirty="0"/>
              <a:t>En plénière, discutez de ces étapes et définissez ensemble si elles sont pertinentes. </a:t>
            </a:r>
          </a:p>
          <a:p>
            <a:pPr marL="712788" lvl="1" indent="-255588"/>
            <a:r>
              <a:rPr lang="fr-CH" dirty="0"/>
              <a:t>Profitez de ce moment pour évoquer vos travaux, soit le canevas d’analyse en vue d’un recrutement et les profils d’exigences que vous avez complétés. </a:t>
            </a:r>
          </a:p>
          <a:p>
            <a:pPr marL="712788" lvl="1" indent="-255588"/>
            <a:r>
              <a:rPr lang="fr-CH" dirty="0"/>
              <a:t>Il se peut que vous ne recrutiez pas. Quelle est votre rôle dans ce cas ? Quelles sont vos possibilités de participer au recrutement ou de donner votre avis ? </a:t>
            </a:r>
          </a:p>
          <a:p>
            <a:pPr marL="712788" lvl="1" indent="-255588"/>
            <a:r>
              <a:rPr lang="fr-CH" dirty="0"/>
              <a:t>Le classeur vous propose un exemple de liste. Il est possible de l’utiliser mais vous pouvez également profiter d’un moment pour l’adapter ou créer la vôtre. </a:t>
            </a:r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02B669A-5F3A-7EBB-A150-F52569E0C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0325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L’accueil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39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A0A15C-BCCE-7149-E8D2-35E77037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L’accueil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4610FA-0336-2A24-97C8-BD9899BA1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Et si l’accueil n’était pas qu’une simple étape formelle ? </a:t>
            </a:r>
          </a:p>
          <a:p>
            <a:endParaRPr lang="fr-CH" dirty="0"/>
          </a:p>
          <a:p>
            <a:pPr marL="0" indent="0">
              <a:buNone/>
            </a:pPr>
            <a:r>
              <a:rPr lang="fr-CH" dirty="0"/>
              <a:t>Comment mettre en place un accueil bienveillant ?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DEE844B-0FE3-5CCB-606F-94BF29D9F5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DE5DE5C-A291-1ED0-B1B1-8F3285BB0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412" y="3599180"/>
            <a:ext cx="5760720" cy="2712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672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Suite et fin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3399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E44036-45C2-E561-8716-7160FBA8E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La suite et fin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0A591C-C688-F62D-ABC0-836111F2C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5113" indent="-265113"/>
            <a:r>
              <a:rPr lang="fr-CH" dirty="0"/>
              <a:t>Sur la base des éléments abordés, qu’allez-vous mettre en place pour vous et au sein de votre entreprise ? Quelles sont les bonnes pratiques que vous allez mettre en œuvre ? </a:t>
            </a:r>
          </a:p>
          <a:p>
            <a:endParaRPr lang="fr-CH" dirty="0"/>
          </a:p>
          <a:p>
            <a:pPr marL="265113" indent="-265113"/>
            <a:r>
              <a:rPr lang="fr-CH" dirty="0"/>
              <a:t>La suite de votre formation : </a:t>
            </a:r>
          </a:p>
          <a:p>
            <a:pPr marL="712788" lvl="1" indent="-255588"/>
            <a:r>
              <a:rPr lang="fr-CH" dirty="0"/>
              <a:t>E-learning</a:t>
            </a:r>
          </a:p>
          <a:p>
            <a:pPr marL="712788" lvl="1" indent="-255588"/>
            <a:r>
              <a:rPr lang="fr-CH" dirty="0"/>
              <a:t>Livrables à fournir</a:t>
            </a:r>
          </a:p>
          <a:p>
            <a:pPr marL="712788" lvl="1" indent="-255588"/>
            <a:r>
              <a:rPr lang="fr-CH" dirty="0"/>
              <a:t>2</a:t>
            </a:r>
            <a:r>
              <a:rPr lang="fr-CH" baseline="30000" dirty="0"/>
              <a:t>ème</a:t>
            </a:r>
            <a:r>
              <a:rPr lang="fr-CH" dirty="0"/>
              <a:t> coaching</a:t>
            </a:r>
          </a:p>
          <a:p>
            <a:endParaRPr lang="fr-CH" dirty="0"/>
          </a:p>
          <a:p>
            <a:pPr marL="265113" indent="-265113"/>
            <a:r>
              <a:rPr lang="fr-CH" dirty="0"/>
              <a:t>A vous de jouer :</a:t>
            </a:r>
          </a:p>
          <a:p>
            <a:pPr marL="457200" lvl="1" indent="0">
              <a:buNone/>
            </a:pPr>
            <a:r>
              <a:rPr lang="fr-CH" dirty="0"/>
              <a:t>Vous avez plusieurs outils. A vous de les essayer sur le terrain pour voir ce qui fonctionne ou non. Nous pourrons en parler lors du second coaching. </a:t>
            </a:r>
          </a:p>
          <a:p>
            <a:pPr lvl="1"/>
            <a:endParaRPr lang="fr-CH" dirty="0"/>
          </a:p>
          <a:p>
            <a:pPr marL="457200" lvl="1" indent="0">
              <a:buNone/>
            </a:pP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070C7FD-B0EC-3962-4FC5-5D4DEDDB1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9439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BC5B1-86FF-19FD-3F6F-D5F010C44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Fin du 1</a:t>
            </a:r>
            <a:r>
              <a:rPr lang="fr-CH" baseline="30000" dirty="0"/>
              <a:t>er</a:t>
            </a:r>
            <a:r>
              <a:rPr lang="fr-CH" dirty="0"/>
              <a:t> coaching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ABBA09-3855-C5C2-70C1-8CC33DA3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Bonne journée et au plaisir de vous revoir pour le 2</a:t>
            </a:r>
            <a:r>
              <a:rPr lang="fr-CH" baseline="30000" dirty="0"/>
              <a:t>ème</a:t>
            </a:r>
            <a:r>
              <a:rPr lang="fr-CH" dirty="0"/>
              <a:t> coaching !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78F6D395-9B12-C0EF-7F84-6F6886C86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156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51185-C666-4FA2-36C1-6FB02FA0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/>
              <a:t>Objectifs du 1</a:t>
            </a:r>
            <a:r>
              <a:rPr lang="fr-CH" b="1" baseline="30000" dirty="0"/>
              <a:t>er</a:t>
            </a:r>
            <a:r>
              <a:rPr lang="fr-CH" b="1" dirty="0"/>
              <a:t> coaching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F1E9B-E0E1-63F7-41FC-513A1AB64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Consolider ses connaissances à l’aide des exercices réalisés</a:t>
            </a:r>
          </a:p>
          <a:p>
            <a:pPr marL="265113" indent="-265113"/>
            <a:endParaRPr lang="fr-CH" dirty="0"/>
          </a:p>
          <a:p>
            <a:pPr marL="265113" indent="-265113"/>
            <a:r>
              <a:rPr lang="fr-CH" dirty="0"/>
              <a:t>Mettre en pratique sur le terrain les connaissances développées dans le e-learning et/ou lors des exercices réalisés</a:t>
            </a:r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FAF69D0-A16E-0271-5E9E-05DE010E9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575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B03AB-8A7F-9AE4-106B-A7125BD59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Programme CFFE du 1</a:t>
            </a:r>
            <a:r>
              <a:rPr lang="fr-CH" baseline="30000" dirty="0"/>
              <a:t>er</a:t>
            </a:r>
            <a:r>
              <a:rPr lang="fr-CH" dirty="0"/>
              <a:t> coaching</a:t>
            </a:r>
          </a:p>
        </p:txBody>
      </p:sp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A48BE7E-2166-BF5D-250A-2855F5350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9CDBAD-F9C7-66BE-8B62-5AAFFD8A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/>
            <a:r>
              <a:rPr lang="fr-CH" dirty="0"/>
              <a:t>Revisite rapide des connaissances acquises à travers les exercices de ce coaching avec : </a:t>
            </a:r>
          </a:p>
          <a:p>
            <a:pPr marL="712788" lvl="1" indent="-255588"/>
            <a:r>
              <a:rPr lang="fr-CH" dirty="0"/>
              <a:t>mon rôle et mes responsabilités en tant que formateur-</a:t>
            </a:r>
            <a:r>
              <a:rPr lang="fr-CH" dirty="0" err="1"/>
              <a:t>trice</a:t>
            </a:r>
            <a:r>
              <a:rPr lang="fr-CH" dirty="0"/>
              <a:t>;</a:t>
            </a:r>
          </a:p>
          <a:p>
            <a:pPr marL="712788" lvl="1" indent="-255588"/>
            <a:r>
              <a:rPr lang="fr-CH" dirty="0"/>
              <a:t>Le recrutement : quelques bonnes pratiques;</a:t>
            </a:r>
          </a:p>
          <a:p>
            <a:pPr marL="712788" lvl="1" indent="-255588"/>
            <a:r>
              <a:rPr lang="fr-CH" dirty="0"/>
              <a:t>l’accueil d’</a:t>
            </a:r>
            <a:r>
              <a:rPr lang="fr-CH" dirty="0" err="1"/>
              <a:t>un.e</a:t>
            </a:r>
            <a:r>
              <a:rPr lang="fr-CH" dirty="0"/>
              <a:t> </a:t>
            </a:r>
            <a:r>
              <a:rPr lang="fr-CH" dirty="0" err="1"/>
              <a:t>apprenti.e</a:t>
            </a:r>
            <a:r>
              <a:rPr lang="fr-CH" dirty="0"/>
              <a:t>.</a:t>
            </a:r>
          </a:p>
          <a:p>
            <a:pPr marL="265113" indent="-265113"/>
            <a:r>
              <a:rPr lang="fr-CH" dirty="0"/>
              <a:t>Suite partie 2 : </a:t>
            </a:r>
          </a:p>
          <a:p>
            <a:pPr marL="712788" lvl="1" indent="-255588"/>
            <a:r>
              <a:rPr lang="fr-CH" dirty="0"/>
              <a:t>e-learning</a:t>
            </a:r>
          </a:p>
          <a:p>
            <a:pPr marL="712788" lvl="1" indent="-255588"/>
            <a:r>
              <a:rPr lang="fr-CH" dirty="0"/>
              <a:t>livrables</a:t>
            </a:r>
          </a:p>
          <a:p>
            <a:pPr marL="712788" lvl="1" indent="-255588"/>
            <a:r>
              <a:rPr lang="fr-CH" dirty="0"/>
              <a:t>2</a:t>
            </a:r>
            <a:r>
              <a:rPr lang="fr-CH" baseline="30000" dirty="0"/>
              <a:t>ème</a:t>
            </a:r>
            <a:r>
              <a:rPr lang="fr-CH" dirty="0"/>
              <a:t> coaching</a:t>
            </a:r>
          </a:p>
          <a:p>
            <a:endParaRPr lang="fr-CH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61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AE6F0F-E5AA-0681-42DA-FAD47DBB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Accueil du 1</a:t>
            </a:r>
            <a:r>
              <a:rPr lang="fr-CH" baseline="30000" dirty="0"/>
              <a:t>er</a:t>
            </a:r>
            <a:r>
              <a:rPr lang="fr-CH" dirty="0"/>
              <a:t> coaching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B66D34-8A63-7873-EFF7-0C2DEF9EB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lang="fr-CH" dirty="0"/>
              <a:t>Bienvenue</a:t>
            </a:r>
          </a:p>
          <a:p>
            <a:pPr marL="0" indent="0">
              <a:buNone/>
            </a:pPr>
            <a:endParaRPr lang="fr-CH" dirty="0"/>
          </a:p>
          <a:p>
            <a:pPr marL="265113" indent="-265113"/>
            <a:r>
              <a:rPr lang="fr-CH" dirty="0"/>
              <a:t>Tour de table : </a:t>
            </a:r>
          </a:p>
          <a:p>
            <a:pPr marL="712788" lvl="1" indent="-255588"/>
            <a:r>
              <a:rPr lang="fr-CH" dirty="0"/>
              <a:t>Questions</a:t>
            </a:r>
          </a:p>
          <a:p>
            <a:pPr marL="712788" lvl="1" indent="-255588"/>
            <a:r>
              <a:rPr lang="fr-CH" dirty="0"/>
              <a:t>Difficultés</a:t>
            </a:r>
          </a:p>
          <a:p>
            <a:pPr marL="712788" lvl="1" indent="-255588"/>
            <a:r>
              <a:rPr lang="fr-CH" dirty="0"/>
              <a:t>Points positifs de cette formation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7A0FD92E-A443-3531-BA27-C821BC3A0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7900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Retour sur le e-learning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542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94D7D-88A0-D5D6-591E-287FEB887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Qu’est-ce que j’ai retenu de cette 1</a:t>
            </a:r>
            <a:r>
              <a:rPr lang="fr-CH" baseline="30000" dirty="0"/>
              <a:t>ère</a:t>
            </a:r>
            <a:r>
              <a:rPr lang="fr-CH" dirty="0"/>
              <a:t> partie de e-learning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179C32-81EC-EB75-7576-E2C110EE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A l’aide de Klaxoon (voir slide ci-dessous), indiquez de manière individuelle, ce que vous avez retenu de cette 1</a:t>
            </a:r>
            <a:r>
              <a:rPr lang="fr-CH" baseline="30000" dirty="0"/>
              <a:t>ère</a:t>
            </a:r>
            <a:r>
              <a:rPr lang="fr-CH" dirty="0"/>
              <a:t> partie de formation selon 3 éléments :</a:t>
            </a:r>
          </a:p>
          <a:p>
            <a:pPr marL="0" indent="0">
              <a:buNone/>
            </a:pPr>
            <a:r>
              <a:rPr lang="fr-CH" dirty="0"/>
              <a:t> </a:t>
            </a:r>
          </a:p>
          <a:p>
            <a:pPr marL="712788" lvl="1" indent="-255588"/>
            <a:r>
              <a:rPr lang="fr-CH" dirty="0"/>
              <a:t>pour vous en tant que formateur-</a:t>
            </a:r>
            <a:r>
              <a:rPr lang="fr-CH" dirty="0" err="1"/>
              <a:t>trice</a:t>
            </a:r>
            <a:r>
              <a:rPr lang="fr-CH" dirty="0"/>
              <a:t>;</a:t>
            </a:r>
          </a:p>
          <a:p>
            <a:pPr marL="712788" lvl="1" indent="-255588"/>
            <a:r>
              <a:rPr lang="fr-CH" dirty="0"/>
              <a:t>pour l’</a:t>
            </a:r>
            <a:r>
              <a:rPr lang="fr-CH" dirty="0" err="1"/>
              <a:t>apprenti-e</a:t>
            </a:r>
            <a:r>
              <a:rPr lang="fr-CH" dirty="0"/>
              <a:t>;</a:t>
            </a:r>
          </a:p>
          <a:p>
            <a:pPr marL="712788" lvl="1" indent="-255588"/>
            <a:r>
              <a:rPr lang="fr-CH" dirty="0"/>
              <a:t>pour l’entreprise.</a:t>
            </a:r>
          </a:p>
          <a:p>
            <a:pPr lvl="1"/>
            <a:endParaRPr lang="fr-CH" dirty="0"/>
          </a:p>
          <a:p>
            <a:pPr marL="457200" lvl="1" indent="0">
              <a:buNone/>
            </a:pPr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14FBAC7-ABAC-2EAF-39FA-660EF9CBB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EAFB1D8-4A51-E744-C2A9-3DC1D9F5F1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058" y="3290444"/>
            <a:ext cx="3504746" cy="32894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7129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B907A-3F35-B271-181B-8755F6FE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Se connecter sur </a:t>
            </a:r>
            <a:r>
              <a:rPr lang="fr-CH" dirty="0" err="1"/>
              <a:t>Kahoot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AFB0A-C114-4DCC-4128-5FE77A0CB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4667250"/>
          </a:xfrm>
        </p:spPr>
        <p:txBody>
          <a:bodyPr>
            <a:normAutofit/>
          </a:bodyPr>
          <a:lstStyle/>
          <a:p>
            <a:pPr marL="342900" lvl="1" indent="-342900"/>
            <a:r>
              <a:rPr lang="fr-CH" dirty="0"/>
              <a:t>Cliquez sur le lien suivant : </a:t>
            </a:r>
            <a:r>
              <a:rPr lang="fr-CH" dirty="0">
                <a:hlinkClick r:id="rId3"/>
              </a:rPr>
              <a:t>https://klaxoon.com/</a:t>
            </a:r>
            <a:endParaRPr lang="fr-CH" dirty="0"/>
          </a:p>
          <a:p>
            <a:pPr marL="342900" lvl="1" indent="-342900"/>
            <a:endParaRPr lang="fr-CH" dirty="0"/>
          </a:p>
          <a:p>
            <a:pPr marL="342900" lvl="1" indent="-342900"/>
            <a:r>
              <a:rPr lang="fr-CH" dirty="0"/>
              <a:t>Puis sur le mot             en haut à droite </a:t>
            </a:r>
          </a:p>
          <a:p>
            <a:pPr marL="342900" lvl="1" indent="-342900"/>
            <a:endParaRPr lang="fr-CH" dirty="0"/>
          </a:p>
          <a:p>
            <a:pPr marL="342900" lvl="1" indent="-342900"/>
            <a:r>
              <a:rPr lang="fr-CH" dirty="0"/>
              <a:t> Indiquez le code donné par votre intervenant (reste le même pour tout votre 1</a:t>
            </a:r>
            <a:r>
              <a:rPr lang="fr-CH" baseline="30000" dirty="0"/>
              <a:t>er</a:t>
            </a:r>
            <a:r>
              <a:rPr lang="fr-CH" dirty="0"/>
              <a:t> coaching) et faites «Go»</a:t>
            </a:r>
          </a:p>
          <a:p>
            <a:pPr marL="342900" lvl="1" indent="-342900"/>
            <a:endParaRPr lang="fr-CH" dirty="0"/>
          </a:p>
          <a:p>
            <a:pPr marL="342900" lvl="1" indent="-342900"/>
            <a:endParaRPr lang="fr-CH" dirty="0"/>
          </a:p>
          <a:p>
            <a:pPr marL="342900" lvl="1" indent="-342900"/>
            <a:endParaRPr lang="fr-CH" dirty="0"/>
          </a:p>
          <a:p>
            <a:pPr marL="342900" lvl="1" indent="-342900"/>
            <a:endParaRPr lang="fr-CH" dirty="0"/>
          </a:p>
          <a:p>
            <a:pPr marL="342900" lvl="1" indent="-342900"/>
            <a:r>
              <a:rPr lang="fr-CH" dirty="0"/>
              <a:t>Ajoutez vos nouvelles idées avec le                                 au milieu de l’écran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380B43A-4AD2-9498-B59B-B793BB3243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  <p:pic>
        <p:nvPicPr>
          <p:cNvPr id="7" name="Espace réservé pour une image  5" descr="A visual and collaborative platform to work more efficiently | Klaxoon">
            <a:extLst>
              <a:ext uri="{FF2B5EF4-FFF2-40B4-BE49-F238E27FC236}">
                <a16:creationId xmlns:a16="http://schemas.microsoft.com/office/drawing/2014/main" id="{ADCD24F7-0700-C1BA-7431-B620F79B39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66726" y="3743525"/>
            <a:ext cx="2673487" cy="78744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8D4F2E2-66B5-7870-C82F-94CC575F34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345" y="5128065"/>
            <a:ext cx="1733550" cy="1320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196EDE6-56DA-1CBB-6225-8F1E210C9C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544" y="2479109"/>
            <a:ext cx="781050" cy="6731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84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1008993"/>
            <a:ext cx="1093216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Le rôle de FE / FPT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325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B907A-3F35-B271-181B-8755F6FE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Représentations de mon rôle en tant que formateur-</a:t>
            </a:r>
            <a:r>
              <a:rPr lang="fr-CH" dirty="0" err="1"/>
              <a:t>trice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AFB0A-C114-4DCC-4128-5FE77A0CB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Exercice en 3 parties : </a:t>
            </a:r>
          </a:p>
          <a:p>
            <a:pPr marL="0" indent="0">
              <a:buNone/>
            </a:pP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Par groupe de 2 à 3 personnes, échangez entre vous sur les 3 points suivants :  </a:t>
            </a:r>
          </a:p>
          <a:p>
            <a:pPr marL="1169988" lvl="2" indent="-255588"/>
            <a:r>
              <a:rPr lang="fr-CH" dirty="0"/>
              <a:t>qu’est-ce qui vous a poussé à être formateur-</a:t>
            </a:r>
            <a:r>
              <a:rPr lang="fr-CH" dirty="0" err="1"/>
              <a:t>trice</a:t>
            </a:r>
            <a:r>
              <a:rPr lang="fr-CH" dirty="0"/>
              <a:t> ? </a:t>
            </a:r>
          </a:p>
          <a:p>
            <a:pPr marL="1169988" lvl="2" indent="-255588"/>
            <a:r>
              <a:rPr lang="fr-CH" dirty="0"/>
              <a:t>quelles sont vos représentations du rôle du formateur-</a:t>
            </a:r>
            <a:r>
              <a:rPr lang="fr-CH" dirty="0" err="1"/>
              <a:t>trice</a:t>
            </a:r>
            <a:r>
              <a:rPr lang="fr-CH" dirty="0"/>
              <a:t> ?</a:t>
            </a:r>
          </a:p>
          <a:p>
            <a:pPr marL="1169988" lvl="2" indent="-255588"/>
            <a:r>
              <a:rPr lang="fr-CH" dirty="0"/>
              <a:t>comment pensez-vous que les apprenti-e-s vous voient en tant que formateur-</a:t>
            </a:r>
            <a:r>
              <a:rPr lang="fr-CH" dirty="0" err="1"/>
              <a:t>trice</a:t>
            </a:r>
            <a:r>
              <a:rPr lang="fr-CH" dirty="0"/>
              <a:t> ? </a:t>
            </a:r>
          </a:p>
          <a:p>
            <a:pPr marL="0" lvl="1" indent="0">
              <a:buNone/>
            </a:pPr>
            <a:endParaRPr lang="fr-CH" dirty="0"/>
          </a:p>
          <a:p>
            <a:pPr lvl="1"/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380B43A-4AD2-9498-B59B-B793BB3243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3678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THÈME OFFICE" val="PJBElz46"/>
  <p:tag name="ARTICULATE_PROJECT_OPEN" val="0"/>
  <p:tag name="ARTICULATE_SLIDE_COUNT" val="1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747</Words>
  <Application>Microsoft Office PowerPoint</Application>
  <PresentationFormat>Grand écran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Thème Office</vt:lpstr>
      <vt:lpstr>CFFE E-learning  1er coaching</vt:lpstr>
      <vt:lpstr>Objectifs du 1er coaching</vt:lpstr>
      <vt:lpstr>Programme CFFE du 1er coaching</vt:lpstr>
      <vt:lpstr>Accueil du 1er coaching</vt:lpstr>
      <vt:lpstr>Retour sur le e-learning</vt:lpstr>
      <vt:lpstr>Qu’est-ce que j’ai retenu de cette 1ère partie de e-learning</vt:lpstr>
      <vt:lpstr>Se connecter sur Kahoot</vt:lpstr>
      <vt:lpstr>Le rôle de FE / FPT</vt:lpstr>
      <vt:lpstr>Représentations de mon rôle en tant que formateur-trice</vt:lpstr>
      <vt:lpstr>Représentations de mon rôle en tant que formateur-trice</vt:lpstr>
      <vt:lpstr>Mon rôle et mes responsabilités en tant que formateur-trice</vt:lpstr>
      <vt:lpstr>Le recrutement</vt:lpstr>
      <vt:lpstr>Les bonnes pratiques du recrutement</vt:lpstr>
      <vt:lpstr>L’accueil</vt:lpstr>
      <vt:lpstr>L’accueil</vt:lpstr>
      <vt:lpstr>Suite et fin </vt:lpstr>
      <vt:lpstr>La suite et fin</vt:lpstr>
      <vt:lpstr>Fin du 1er coaching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CFFE</dc:title>
  <dc:creator>Reymond Magali</dc:creator>
  <cp:lastModifiedBy>Reymond Magali</cp:lastModifiedBy>
  <cp:revision>40</cp:revision>
  <cp:lastPrinted>2023-08-14T13:03:55Z</cp:lastPrinted>
  <dcterms:created xsi:type="dcterms:W3CDTF">2023-04-27T08:51:32Z</dcterms:created>
  <dcterms:modified xsi:type="dcterms:W3CDTF">2023-08-16T11:43:07Z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0C9AC720-C706-439E-9212-99B30D042D31</vt:lpwstr>
  </property>
  <property fmtid="{D5CDD505-2E9C-101B-9397-08002B2CF9AE}" pid="3" name="ArticulatePath">
    <vt:lpwstr>Présentation1</vt:lpwstr>
  </property>
</Properties>
</file>